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6077088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6659406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8000776"/>
      </p:ext>
    </p:extLst>
  </p:cSld>
  <p:clrMapOvr>
    <a:masterClrMapping/>
  </p:clrMapOvr>
  <p:transition spd="slow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15307399"/>
      </p:ext>
    </p:extLst>
  </p:cSld>
  <p:clrMapOvr>
    <a:masterClrMapping/>
  </p:clrMapOvr>
  <p:transition spd="slow"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6234229"/>
      </p:ext>
    </p:extLst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9761720"/>
      </p:ext>
    </p:extLst>
  </p:cSld>
  <p:clrMapOvr>
    <a:masterClrMapping/>
  </p:clrMapOvr>
  <p:transition spd="slow">
    <p:cove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9669551"/>
      </p:ext>
    </p:extLst>
  </p:cSld>
  <p:clrMapOvr>
    <a:masterClrMapping/>
  </p:clrMapOvr>
  <p:transition spd="slow">
    <p:cover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8426681"/>
      </p:ext>
    </p:extLst>
  </p:cSld>
  <p:clrMapOvr>
    <a:masterClrMapping/>
  </p:clrMapOvr>
  <p:transition spd="slow">
    <p:cover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8422480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5090305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6064591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1722574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5978418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9358008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3009089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4696845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5278434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70666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ransition spd="slow">
    <p:cover/>
  </p:transition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A0EBB6-0CEE-49C6-BC60-5135FAE637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987420"/>
            <a:ext cx="6867331" cy="897392"/>
          </a:xfrm>
        </p:spPr>
        <p:txBody>
          <a:bodyPr>
            <a:normAutofit fontScale="90000"/>
          </a:bodyPr>
          <a:lstStyle/>
          <a:p>
            <a:r>
              <a:rPr lang="ru-RU" dirty="0"/>
              <a:t>Игра </a:t>
            </a:r>
            <a:r>
              <a:rPr lang="en-US" dirty="0"/>
              <a:t>soul knight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CB255BD-207F-446C-B824-5FA4CF1306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1730" y="3602038"/>
            <a:ext cx="4410269" cy="2798762"/>
          </a:xfrm>
        </p:spPr>
        <p:txBody>
          <a:bodyPr/>
          <a:lstStyle/>
          <a:p>
            <a:pPr algn="r"/>
            <a:r>
              <a:rPr lang="ru-RU" dirty="0"/>
              <a:t>Подготовил презентацию:</a:t>
            </a:r>
          </a:p>
          <a:p>
            <a:pPr algn="r"/>
            <a:r>
              <a:rPr lang="ru-RU" dirty="0" err="1"/>
              <a:t>ХайБулов</a:t>
            </a:r>
            <a:r>
              <a:rPr lang="ru-RU" dirty="0"/>
              <a:t> Амир </a:t>
            </a:r>
          </a:p>
          <a:p>
            <a:pPr algn="r"/>
            <a:r>
              <a:rPr lang="ru-RU" dirty="0"/>
              <a:t>Игру разработали</a:t>
            </a:r>
          </a:p>
          <a:p>
            <a:pPr algn="r"/>
            <a:r>
              <a:rPr lang="ru-RU" dirty="0"/>
              <a:t>Хайбулов Амир</a:t>
            </a:r>
          </a:p>
          <a:p>
            <a:pPr algn="r"/>
            <a:r>
              <a:rPr lang="ru-RU" dirty="0"/>
              <a:t>Надиров </a:t>
            </a:r>
            <a:r>
              <a:rPr lang="ru-RU" dirty="0" err="1"/>
              <a:t>Аяз</a:t>
            </a:r>
            <a:endParaRPr lang="ru-RU" dirty="0"/>
          </a:p>
          <a:p>
            <a:pPr algn="r"/>
            <a:r>
              <a:rPr lang="ru-RU" dirty="0"/>
              <a:t>Губайдуллин Артур</a:t>
            </a:r>
          </a:p>
        </p:txBody>
      </p:sp>
    </p:spTree>
    <p:extLst>
      <p:ext uri="{BB962C8B-B14F-4D97-AF65-F5344CB8AC3E}">
        <p14:creationId xmlns:p14="http://schemas.microsoft.com/office/powerpoint/2010/main" val="110597949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4BECA-A5C1-4333-BC52-245A64A31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774441"/>
          </a:xfrm>
        </p:spPr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687D26-9CAB-47FC-9832-8D56B9AD7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619" y="774441"/>
            <a:ext cx="8322908" cy="4195481"/>
          </a:xfrm>
        </p:spPr>
        <p:txBody>
          <a:bodyPr/>
          <a:lstStyle/>
          <a:p>
            <a:pPr marL="0" indent="0">
              <a:buNone/>
            </a:pPr>
            <a:r>
              <a:rPr lang="ru-RU" sz="2400" dirty="0"/>
              <a:t>Игра разработана для десктоп устройств, как аналогия андроид игры </a:t>
            </a:r>
            <a:r>
              <a:rPr lang="en-US" sz="2400" dirty="0"/>
              <a:t>Soul knight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026" name="Picture 2" descr="Soul Knight — гайды, новости, статьи, обзоры, трейлеры, секреты Soul Knight  | PLAYER ONE">
            <a:extLst>
              <a:ext uri="{FF2B5EF4-FFF2-40B4-BE49-F238E27FC236}">
                <a16:creationId xmlns:a16="http://schemas.microsoft.com/office/drawing/2014/main" id="{7A7F43D0-63B9-4BF5-99CB-F94B08C90C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332" y="2576609"/>
            <a:ext cx="5732982" cy="2948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992010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68C82A-6376-4CDD-99C0-D8B2C7D1B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0050834" cy="970384"/>
          </a:xfrm>
        </p:spPr>
        <p:txBody>
          <a:bodyPr/>
          <a:lstStyle/>
          <a:p>
            <a:r>
              <a:rPr lang="ru-RU" dirty="0"/>
              <a:t>Главное меню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56D2E1-D3AA-40D4-80E9-E80FCBD3D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67" y="662657"/>
            <a:ext cx="8946541" cy="2766343"/>
          </a:xfrm>
        </p:spPr>
        <p:txBody>
          <a:bodyPr/>
          <a:lstStyle/>
          <a:p>
            <a:r>
              <a:rPr lang="ru-RU" sz="2400" dirty="0"/>
              <a:t>В главном меню находятся основные виды окон, такие как кнопка играть и кнопка настроек.</a:t>
            </a:r>
          </a:p>
          <a:p>
            <a:r>
              <a:rPr lang="ru-RU" sz="2400" dirty="0"/>
              <a:t>После каждого раунда игрок выходит в главное меню, где можно начать новый уровень</a:t>
            </a:r>
          </a:p>
          <a:p>
            <a:r>
              <a:rPr lang="ru-RU" sz="2400" dirty="0"/>
              <a:t>Вид главного меню:</a:t>
            </a:r>
          </a:p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034F315-902D-4AFC-94AF-31D12863A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24" y="2845837"/>
            <a:ext cx="7081935" cy="3705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62515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9DDF33-5785-493F-A571-27AD6AD9C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690465"/>
          </a:xfrm>
        </p:spPr>
        <p:txBody>
          <a:bodyPr/>
          <a:lstStyle/>
          <a:p>
            <a:r>
              <a:rPr lang="ru-RU" dirty="0"/>
              <a:t>геймплей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F56428-FA01-44B7-8567-D676DBCEA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58416"/>
            <a:ext cx="10049853" cy="5389983"/>
          </a:xfrm>
        </p:spPr>
        <p:txBody>
          <a:bodyPr>
            <a:normAutofit/>
          </a:bodyPr>
          <a:lstStyle/>
          <a:p>
            <a:r>
              <a:rPr lang="ru-RU" sz="2400" dirty="0"/>
              <a:t>Игра проходит на поле размером 115 на 115 клеток и имеет разные комнаты, в которых находятся противники</a:t>
            </a:r>
          </a:p>
          <a:p>
            <a:r>
              <a:rPr lang="ru-RU" sz="2400" dirty="0"/>
              <a:t>В виде противников представлены скелеты, которые пытаются пройти к игроку и убить его своим мечом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92E09C-D405-4D27-9D27-87E41E881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74" y="2612571"/>
            <a:ext cx="7193457" cy="400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5425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C542C4-DEBE-445F-B7E8-B1D21B197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858416"/>
          </a:xfrm>
        </p:spPr>
        <p:txBody>
          <a:bodyPr/>
          <a:lstStyle/>
          <a:p>
            <a:r>
              <a:rPr lang="ru-RU" dirty="0"/>
              <a:t>Геймплей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DEC6BA3-EEE0-4E9D-A29A-BBB754B98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58416"/>
            <a:ext cx="10049853" cy="5389983"/>
          </a:xfrm>
        </p:spPr>
        <p:txBody>
          <a:bodyPr>
            <a:normAutofit/>
          </a:bodyPr>
          <a:lstStyle/>
          <a:p>
            <a:r>
              <a:rPr lang="ru-RU" sz="2400" dirty="0"/>
              <a:t>Если у игрока полностью упадет количество здоровья, игра закончится.</a:t>
            </a:r>
          </a:p>
          <a:p>
            <a:r>
              <a:rPr lang="ru-RU" sz="2400" dirty="0"/>
              <a:t>Также если игрок уничтожит всех скелетов в игре, то высветится меню окончания где будут поздравлять с победой в игре</a:t>
            </a:r>
          </a:p>
          <a:p>
            <a:r>
              <a:rPr lang="ru-RU" sz="2400" dirty="0"/>
              <a:t>После прохождения уровня в главном меню высветится следующий уровень игры.</a:t>
            </a:r>
          </a:p>
        </p:txBody>
      </p:sp>
    </p:spTree>
    <p:extLst>
      <p:ext uri="{BB962C8B-B14F-4D97-AF65-F5344CB8AC3E}">
        <p14:creationId xmlns:p14="http://schemas.microsoft.com/office/powerpoint/2010/main" val="21391663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169AC6-1806-4CD7-8E72-E53A9A618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700265"/>
          </a:xfrm>
        </p:spPr>
        <p:txBody>
          <a:bodyPr/>
          <a:lstStyle/>
          <a:p>
            <a:r>
              <a:rPr lang="ru-RU" dirty="0"/>
              <a:t>Редактор уровней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1599E41-5B9B-449C-BD95-4A3B3DB9F8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77547"/>
            <a:ext cx="894654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Есть возможность добавлять свои уровни в простом редакторе</a:t>
            </a:r>
          </a:p>
        </p:txBody>
      </p:sp>
    </p:spTree>
    <p:extLst>
      <p:ext uri="{BB962C8B-B14F-4D97-AF65-F5344CB8AC3E}">
        <p14:creationId xmlns:p14="http://schemas.microsoft.com/office/powerpoint/2010/main" val="3823847866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1A7D2E-6D0A-4AED-97D4-5E2708648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7" name="2022-01-10 00-22-15">
            <a:hlinkClick r:id="" action="ppaction://media"/>
            <a:extLst>
              <a:ext uri="{FF2B5EF4-FFF2-40B4-BE49-F238E27FC236}">
                <a16:creationId xmlns:a16="http://schemas.microsoft.com/office/drawing/2014/main" id="{5279ABEF-3803-49C3-A358-D34E316A151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513"/>
          </a:xfrm>
        </p:spPr>
      </p:pic>
    </p:spTree>
    <p:extLst>
      <p:ext uri="{BB962C8B-B14F-4D97-AF65-F5344CB8AC3E}">
        <p14:creationId xmlns:p14="http://schemas.microsoft.com/office/powerpoint/2010/main" val="426282883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5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FAE1DE-7E38-4DC3-82C7-20A944F07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0434"/>
            <a:ext cx="9404723" cy="780660"/>
          </a:xfrm>
        </p:spPr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85AB54-FB36-4FFD-A001-F0FCBF35A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63873"/>
            <a:ext cx="8946541" cy="4195481"/>
          </a:xfrm>
        </p:spPr>
        <p:txBody>
          <a:bodyPr>
            <a:normAutofit/>
          </a:bodyPr>
          <a:lstStyle/>
          <a:p>
            <a:r>
              <a:rPr lang="ru-RU" sz="2400" dirty="0"/>
              <a:t>В заключении хочется сказать, что игра разрабатывалась с целью изучения библиотеки  </a:t>
            </a:r>
            <a:r>
              <a:rPr lang="en-US" sz="2400" dirty="0"/>
              <a:t>pygame </a:t>
            </a:r>
            <a:r>
              <a:rPr lang="ru-RU" sz="2400" dirty="0"/>
              <a:t> и получения удовольствия от разработки данного проекта.</a:t>
            </a:r>
          </a:p>
        </p:txBody>
      </p:sp>
    </p:spTree>
    <p:extLst>
      <p:ext uri="{BB962C8B-B14F-4D97-AF65-F5344CB8AC3E}">
        <p14:creationId xmlns:p14="http://schemas.microsoft.com/office/powerpoint/2010/main" val="43059701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70</TotalTime>
  <Words>175</Words>
  <Application>Microsoft Office PowerPoint</Application>
  <PresentationFormat>Широкоэкранный</PresentationFormat>
  <Paragraphs>24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Ион</vt:lpstr>
      <vt:lpstr>Игра soul knight</vt:lpstr>
      <vt:lpstr>Введение</vt:lpstr>
      <vt:lpstr>Главное меню</vt:lpstr>
      <vt:lpstr>геймплей</vt:lpstr>
      <vt:lpstr>Геймплей</vt:lpstr>
      <vt:lpstr>Редактор уровней</vt:lpstr>
      <vt:lpstr>Презентация PowerPoint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soul knight</dc:title>
  <dc:creator>Амир Хайбулов</dc:creator>
  <cp:lastModifiedBy>Аяз Надиров</cp:lastModifiedBy>
  <cp:revision>7</cp:revision>
  <dcterms:created xsi:type="dcterms:W3CDTF">2022-01-07T15:07:47Z</dcterms:created>
  <dcterms:modified xsi:type="dcterms:W3CDTF">2022-01-10T09:17:18Z</dcterms:modified>
</cp:coreProperties>
</file>

<file path=docProps/thumbnail.jpeg>
</file>